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65" r:id="rId3"/>
    <p:sldId id="264" r:id="rId4"/>
    <p:sldId id="266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3D8B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95" autoAdjust="0"/>
  </p:normalViewPr>
  <p:slideViewPr>
    <p:cSldViewPr>
      <p:cViewPr varScale="1">
        <p:scale>
          <a:sx n="127" d="100"/>
          <a:sy n="127" d="100"/>
        </p:scale>
        <p:origin x="-32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5AF8C1-B063-4EC4-9D6E-12D186D47A09}" type="datetimeFigureOut">
              <a:rPr lang="en-US" smtClean="0"/>
              <a:pPr/>
              <a:t>7/8/2010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FD18CB-8E73-40DD-8013-D4FE322936F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2A1D-CB2B-4EA8-864D-62F2B4371D15}" type="datetimeFigureOut">
              <a:rPr lang="en-US" smtClean="0"/>
              <a:pPr/>
              <a:t>7/8/2010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E7EB82-3B63-43C9-B91D-9535E742ADA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BE85BD-7998-4D61-BE1F-E96EE8E2B86C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D4226-4BEC-423B-B11F-BA290F916AC6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A752F-88D9-49D2-9E31-FC3EC675FE33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4000" b="1" i="0" baseline="0">
                <a:solidFill>
                  <a:srgbClr val="7030A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343400"/>
          </a:xfrm>
          <a:noFill/>
        </p:spPr>
        <p:txBody>
          <a:bodyPr/>
          <a:lstStyle>
            <a:lvl1pPr>
              <a:buClr>
                <a:srgbClr val="7030A0"/>
              </a:buClr>
              <a:buFont typeface="Wingdings 2" pitchFamily="18" charset="2"/>
              <a:buChar char=""/>
              <a:defRPr sz="2800"/>
            </a:lvl1pPr>
            <a:lvl2pPr>
              <a:buClr>
                <a:srgbClr val="7030A0"/>
              </a:buClr>
              <a:buFont typeface="Wingdings 2" pitchFamily="18" charset="2"/>
              <a:buChar char="f"/>
              <a:defRPr sz="2400"/>
            </a:lvl2pPr>
            <a:lvl3pPr>
              <a:buClr>
                <a:srgbClr val="7030A0"/>
              </a:buClr>
              <a:buFont typeface="Arial" pitchFamily="34" charset="0"/>
              <a:buChar char="♦"/>
              <a:defRPr sz="2000"/>
            </a:lvl3pPr>
            <a:lvl4pPr>
              <a:buClr>
                <a:srgbClr val="7030A0"/>
              </a:buClr>
              <a:buFont typeface="Wingdings 2" pitchFamily="18" charset="2"/>
              <a:buChar char="h"/>
              <a:defRPr sz="1800"/>
            </a:lvl4pPr>
            <a:lvl5pPr>
              <a:buClr>
                <a:srgbClr val="7030A0"/>
              </a:buClr>
              <a:buFont typeface="Arial" pitchFamily="34" charset="0"/>
              <a:buChar char="●"/>
              <a:defRPr sz="1800"/>
            </a:lvl5pPr>
            <a:lvl6pPr>
              <a:buClr>
                <a:srgbClr val="7030A0"/>
              </a:buClr>
              <a:buFont typeface="Wingdings" pitchFamily="2" charset="2"/>
              <a:buChar char="v"/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772400" y="6019800"/>
            <a:ext cx="9144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3C0303D2-E4CB-47F8-A16D-76ABEDF3B423}" type="datetime4">
              <a:rPr lang="en-US" smtClean="0"/>
              <a:pPr/>
              <a:t>July 8, 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162800" y="6400800"/>
            <a:ext cx="1600200" cy="365125"/>
          </a:xfrm>
        </p:spPr>
        <p:txBody>
          <a:bodyPr/>
          <a:lstStyle>
            <a:lvl1pPr>
              <a:defRPr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>
                  <a:outerShdw sx="1000" sy="1000" algn="ctr" rotWithShape="0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 smtClean="0"/>
              <a:t>Muhammed Sameed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6019800"/>
            <a:ext cx="381000" cy="365125"/>
          </a:xfrm>
        </p:spPr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75196E8B-2079-4347-9016-636E1AF2D07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81000" y="6441830"/>
            <a:ext cx="1752600" cy="269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" dirty="0" smtClean="0">
                <a:solidFill>
                  <a:schemeClr val="bg1">
                    <a:lumMod val="75000"/>
                  </a:schemeClr>
                </a:solidFill>
              </a:rPr>
              <a:t>Lee Teng Internship</a:t>
            </a:r>
            <a:r>
              <a:rPr lang="en-US" sz="1150" baseline="0" dirty="0" smtClean="0">
                <a:solidFill>
                  <a:schemeClr val="bg1">
                    <a:lumMod val="75000"/>
                  </a:schemeClr>
                </a:solidFill>
              </a:rPr>
              <a:t> 2010</a:t>
            </a:r>
            <a:endParaRPr lang="en-US" sz="115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24E2A-80E1-4A99-8AC9-024B4B1CB9B8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A0806-AC73-4366-9989-3AC1CBC91201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BA181-F09C-434B-BC42-AA9B350FB4CA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9B357-F1F4-4E29-A003-293A029183C5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0CB36-BBDA-4539-940A-E8688678984E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67F37-6525-47EB-B522-638492FA4B00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E0FEF-E889-459D-942F-A21CB63578AE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5000" t="86000" r="5000" b="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283D4-9701-4E71-993E-C9309F4884A9}" type="datetime4">
              <a:rPr lang="en-US" smtClean="0"/>
              <a:pPr/>
              <a:t>July 8, 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Muhammed Sameed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196E8B-2079-4347-9016-636E1AF2D07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hem.ox.ac.uk/icl/heyes/structure_of_solids/Lecture1/Lec1.html#anchor4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4000" t="5000" r="74000" b="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67000" y="1905000"/>
            <a:ext cx="6074765" cy="1009650"/>
          </a:xfrm>
        </p:spPr>
        <p:txBody>
          <a:bodyPr>
            <a:noAutofit/>
          </a:bodyPr>
          <a:lstStyle/>
          <a:p>
            <a:pPr algn="l"/>
            <a:r>
              <a:rPr lang="en-US" sz="3600" b="1" dirty="0" smtClean="0">
                <a:solidFill>
                  <a:srgbClr val="7030A0"/>
                </a:solidFill>
              </a:rPr>
              <a:t>Single-Crystal </a:t>
            </a:r>
            <a:r>
              <a:rPr lang="en-US" sz="3600" b="1" dirty="0" smtClean="0">
                <a:solidFill>
                  <a:srgbClr val="7030A0"/>
                </a:solidFill>
              </a:rPr>
              <a:t>Beryllium and its Potential Uses in X-ray Optics</a:t>
            </a:r>
            <a:endParaRPr lang="en-US" sz="3600" b="1" dirty="0">
              <a:solidFill>
                <a:srgbClr val="7030A0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2743200" y="3886200"/>
            <a:ext cx="5029200" cy="23622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Muhammed </a:t>
            </a:r>
            <a:r>
              <a:rPr lang="en-US" sz="2000" dirty="0" smtClean="0">
                <a:solidFill>
                  <a:schemeClr val="tx1"/>
                </a:solidFill>
              </a:rPr>
              <a:t>Sameed</a:t>
            </a:r>
          </a:p>
          <a:p>
            <a:pPr algn="l"/>
            <a:endParaRPr lang="en-US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1600" i="1" dirty="0" smtClean="0">
                <a:solidFill>
                  <a:schemeClr val="tx1"/>
                </a:solidFill>
              </a:rPr>
              <a:t>Advanced Photon Source (APS)</a:t>
            </a:r>
          </a:p>
          <a:p>
            <a:pPr algn="l"/>
            <a:r>
              <a:rPr lang="en-US" sz="1600" i="1" dirty="0" smtClean="0">
                <a:solidFill>
                  <a:schemeClr val="tx1"/>
                </a:solidFill>
              </a:rPr>
              <a:t>Argonne National Laboratory</a:t>
            </a:r>
          </a:p>
          <a:p>
            <a:pPr algn="l"/>
            <a:endParaRPr lang="en-US" sz="1600" i="1" dirty="0" smtClean="0">
              <a:solidFill>
                <a:schemeClr val="tx1"/>
              </a:solidFill>
            </a:endParaRPr>
          </a:p>
          <a:p>
            <a:pPr algn="l"/>
            <a:r>
              <a:rPr lang="en-US" sz="1500" i="1" dirty="0" smtClean="0">
                <a:solidFill>
                  <a:schemeClr val="tx1"/>
                </a:solidFill>
              </a:rPr>
              <a:t>msameed@aps.anl.gov</a:t>
            </a:r>
          </a:p>
          <a:p>
            <a:pPr algn="l"/>
            <a:endParaRPr lang="en-US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1500" dirty="0" smtClean="0">
                <a:solidFill>
                  <a:schemeClr val="tx1"/>
                </a:solidFill>
              </a:rPr>
              <a:t>Advisor: Ali Khounsary</a:t>
            </a:r>
          </a:p>
          <a:p>
            <a:pPr algn="l"/>
            <a:r>
              <a:rPr lang="en-US" sz="1500" dirty="0" smtClean="0">
                <a:solidFill>
                  <a:schemeClr val="tx1"/>
                </a:solidFill>
              </a:rPr>
              <a:t>Lee Teng Internship 2010</a:t>
            </a:r>
          </a:p>
          <a:p>
            <a:pPr algn="l"/>
            <a:endParaRPr lang="en-US" sz="1500" i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096000" y="3905250"/>
            <a:ext cx="2057400" cy="2038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6324600" y="5925979"/>
            <a:ext cx="1752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Source: www.chem.ox.ac.uk</a:t>
            </a:r>
            <a:endParaRPr lang="en-US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Powerful X-ray beams from synchrotron facilities such as APS are broadband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Use diffraction from crystals to </a:t>
            </a:r>
            <a:r>
              <a:rPr lang="en-US" dirty="0" err="1" smtClean="0"/>
              <a:t>monochromatize</a:t>
            </a:r>
            <a:r>
              <a:rPr lang="en-US" dirty="0" smtClean="0"/>
              <a:t> the beam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Single-crystal silicon or polycrystalline beryllium in use right now – associated problems:</a:t>
            </a:r>
          </a:p>
          <a:p>
            <a:pPr lvl="1"/>
            <a:r>
              <a:rPr lang="en-US" dirty="0" smtClean="0"/>
              <a:t>Silicon crystals not as transparent to X-rays as beryllium</a:t>
            </a:r>
          </a:p>
          <a:p>
            <a:pPr lvl="1"/>
            <a:r>
              <a:rPr lang="en-US" dirty="0" smtClean="0"/>
              <a:t>Regular Be has grains that scatter radiation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Solution?</a:t>
            </a:r>
          </a:p>
          <a:p>
            <a:r>
              <a:rPr lang="en-US" dirty="0" smtClean="0"/>
              <a:t>Use Single-Crystal Beryllium (SCB)</a:t>
            </a:r>
          </a:p>
          <a:p>
            <a:pPr lvl="1"/>
            <a:r>
              <a:rPr lang="en-US" dirty="0" smtClean="0"/>
              <a:t>But good quality beryllium </a:t>
            </a:r>
            <a:r>
              <a:rPr lang="en-US" dirty="0" err="1" smtClean="0"/>
              <a:t>monocrystals</a:t>
            </a:r>
            <a:r>
              <a:rPr lang="en-US" dirty="0" smtClean="0"/>
              <a:t> are not currently available </a:t>
            </a:r>
            <a:r>
              <a:rPr lang="en-US" dirty="0" smtClean="0">
                <a:sym typeface="Wingdings" pitchFamily="2" charset="2"/>
              </a:rPr>
              <a:t>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303D2-E4CB-47F8-A16D-76ABEDF3B423}" type="datetime4">
              <a:rPr lang="en-US" smtClean="0"/>
              <a:pPr/>
              <a:t>July 8, 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Understand the structure of Single-Crystal </a:t>
            </a:r>
            <a:r>
              <a:rPr lang="en-US" dirty="0" smtClean="0"/>
              <a:t>Be</a:t>
            </a:r>
            <a:endParaRPr lang="en-US" dirty="0" smtClean="0"/>
          </a:p>
          <a:p>
            <a:pPr lvl="1"/>
            <a:r>
              <a:rPr lang="en-US" dirty="0" smtClean="0"/>
              <a:t>Properties (mechanical, thermal, optical)</a:t>
            </a:r>
          </a:p>
          <a:p>
            <a:pPr lvl="1"/>
            <a:r>
              <a:rPr lang="en-US" dirty="0" smtClean="0"/>
              <a:t>Anisotropy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Outline the fabrication of </a:t>
            </a:r>
            <a:r>
              <a:rPr lang="en-US" dirty="0" smtClean="0"/>
              <a:t>beryllium crystals</a:t>
            </a:r>
            <a:endParaRPr lang="en-US" dirty="0" smtClean="0"/>
          </a:p>
          <a:p>
            <a:pPr lvl="1"/>
            <a:r>
              <a:rPr lang="en-US" dirty="0" smtClean="0"/>
              <a:t>Production Processes</a:t>
            </a:r>
          </a:p>
          <a:p>
            <a:pPr lvl="1"/>
            <a:r>
              <a:rPr lang="en-US" dirty="0" smtClean="0"/>
              <a:t>Commercial Manufacturers</a:t>
            </a:r>
          </a:p>
          <a:p>
            <a:pPr lvl="1">
              <a:buNone/>
            </a:pPr>
            <a:endParaRPr lang="en-US" dirty="0" smtClean="0"/>
          </a:p>
          <a:p>
            <a:r>
              <a:rPr lang="en-US" dirty="0" smtClean="0"/>
              <a:t>Identify potential X-ray uses of </a:t>
            </a:r>
            <a:r>
              <a:rPr lang="en-US" dirty="0" smtClean="0"/>
              <a:t>SCB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Review and analyze experimental data</a:t>
            </a:r>
          </a:p>
          <a:p>
            <a:pPr lvl="1"/>
            <a:r>
              <a:rPr lang="en-US" dirty="0" smtClean="0"/>
              <a:t>Experiments at APS</a:t>
            </a:r>
          </a:p>
          <a:p>
            <a:pPr lvl="1"/>
            <a:r>
              <a:rPr lang="en-US" dirty="0" smtClean="0"/>
              <a:t>Tests conducted at other </a:t>
            </a:r>
            <a:r>
              <a:rPr lang="en-US" dirty="0" smtClean="0"/>
              <a:t>locations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303D2-E4CB-47F8-A16D-76ABEDF3B423}" type="datetime4">
              <a:rPr lang="en-US" smtClean="0"/>
              <a:pPr/>
              <a:t>July 8, 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303D2-E4CB-47F8-A16D-76ABEDF3B423}" type="datetime4">
              <a:rPr lang="en-US" smtClean="0"/>
              <a:pPr/>
              <a:t>July 8, 2010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Muhammed Sameed</a:t>
            </a:r>
            <a:endParaRPr lang="en-US" sz="1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96E8B-2079-4347-9016-636E1AF2D074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pic>
        <p:nvPicPr>
          <p:cNvPr id="3077" name="Picture 5" descr="C:\Documents and Settings\msameed\My Documents\SCB\Pictures\hcp animated structures_files\hcpS.g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76800" y="2057400"/>
            <a:ext cx="3276600" cy="3505200"/>
          </a:xfrm>
          <a:prstGeom prst="rect">
            <a:avLst/>
          </a:prstGeom>
          <a:noFill/>
        </p:spPr>
      </p:pic>
      <p:pic>
        <p:nvPicPr>
          <p:cNvPr id="3078" name="Picture 6" descr="C:\Documents and Settings\msameed\My Documents\SCB\Pictures\hcp animated structures_files\hcpB.g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0600" y="2057400"/>
            <a:ext cx="3276600" cy="350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</TotalTime>
  <Words>159</Words>
  <Application>Microsoft Office PowerPoint</Application>
  <PresentationFormat>On-screen Show (4:3)</PresentationFormat>
  <Paragraphs>47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Single-Crystal Beryllium and its Potential Uses in X-ray Optics</vt:lpstr>
      <vt:lpstr>Motivation</vt:lpstr>
      <vt:lpstr>Project Goals</vt:lpstr>
      <vt:lpstr>Questions?</vt:lpstr>
    </vt:vector>
  </TitlesOfParts>
  <Company>Argonne National Laboratory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Muhammed Sameed</dc:creator>
  <cp:lastModifiedBy>Muhammed Sameed</cp:lastModifiedBy>
  <cp:revision>87</cp:revision>
  <dcterms:created xsi:type="dcterms:W3CDTF">2010-07-07T17:16:03Z</dcterms:created>
  <dcterms:modified xsi:type="dcterms:W3CDTF">2010-07-08T21:24:48Z</dcterms:modified>
</cp:coreProperties>
</file>

<file path=docProps/thumbnail.jpeg>
</file>